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מה קרה לשירן באודישן? ← היא שכחה את הטקסט | מה עשתה שירן במקום לשלוח את ההודעה? ← כתבה שלוש שאלות במחברת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"האצבע ריחפה מעל כפתור השליחה" – מה המשמעות? ← היא התלבטה אם לשלוח. המשפט בטקסט מתחיל ב: "רוב השחקנים שאני מכירה שכחו טקסט…".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שירן התאמנה על המונולוג שלושה שבועות. | ❌ לא נכון – שירן שלחה לחברה הודעה שהיא מוותרת. | ✅ נכון – המורה אמרה שרוב השחקנים שהיא מכירה שכחו טקסט לפחות פעם אחת. | ❌ לא נכון – בסוף הסיפור ידוע ששירן התקבלה למגמה.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כמה ישנה ← 🎛️ בשליטתי | מי עוד ניגש לאודישן ← 🌪️ לא בשליטתי | להתאמן מול קהל ← 🎛️ בשליטתי | מה השופטים יחליטו ← 🌪️ לא בשליטתי | להכין משפט הצלה ← 🎛️ בשליטתי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מהו תפקיד הסוף הפתוח בסיפור? ← להשאיר את הקורא/ת להתמקד בתהליך ולא בתוצאה | מה היחס בין שני חלקי הפסקה האחרונה? ← הצגת רעיון ואחריו הסתייגות ביקורתית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hachlato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קבלת החלטות, טעויות וחוסן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עושים כשנכשלים – ואיך קמים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סיפור עם סוף פתוח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קרה לכם שהתכוננתם היטב למשהו, ובכל זאת זה לא הלך כמו שתכננתם?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את שלבי ההחלטה והטעות בסיפור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להסיק מה מאפשר התאוששות (מעש״ה, גש״ר מאח״ד)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לכתוב המשך או סוף חלופי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מונולוג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קטע שבו שחקן/ית מדבר/ת לבד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אודישן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מבחן קבלה לשחקנים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מגמת תיאטרון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תחום לימוד מיוחד בתיאטרון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ריחפה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הייתה באוויר בלי לגעת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משפט הצלה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משפט מוכן מראש לשעת חירום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הבחירה של שירן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סיפור עם סוף פתוח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שירן הייתה בטוחה שתיכנס למגמת תיאטרון. היא התאמנה על המונולוג שלושה שבועות מול המראה. ביום האודישן, באמצע המשפט השני – ריק. המילים פשוט נעלמו. היא עמדה על הבמה עשר שניות ארוכות, ויצאה. בבית היא לא דיברה עם אף אחד. בלילה כתבה הודעה לחברה: "אני לא מוכשרת. אני מוותרת על תיאטרון." האצבע ריחפה מעל כפתור השליחה.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hachlato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נאתר בסיפור את העובדות: מה קרה לשירן ומה היא עשתה.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 קרה לשירן באודישן?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היא שכחה את הטקסט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היא חלתה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האודישן בוטל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עשתה שירן במקום לשלוח את ההודעה?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הלכה לישון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כתבה שלוש שאלות במחברת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מחקה את המספר של החברה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איך שירן חשבה, מה השתנה בה ומה מלמדת השפה בסיפור.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"האצבע ריחפה מעל כפתור השליחה" – מה המשמעות?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היא התלבטה אם לשלוח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האצבע כאבה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היא שלחה מהר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שמראה שטעויות קורות גם למקצוענים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ועכשיו – מה אתם חושבים, מרגישים ומדמיינים?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יונתן והמבחן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יונתן למד הרבה, אבל קיבל ציון נמוך במבחן במתמטיקה. בערב הוא כתב לחבר: "אני פשוט לא טוב במתמטיקה."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אילו שאלות, כמו של שירן, יונתן יכול לשאול את עצמו? מה יוכל לעשות אחרת?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לסיפור אין סוף. כתבו סוף משלכם – שירן מתקבלת או לא – והראו מה היא לומדת בכל מקרה.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שירן התאמנה על המונולוג שלושה שבועות.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שירן שלחה לחברה הודעה שהיא מוותרת.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המורה אמרה שרוב השחקנים שהיא מכירה שכחו טקסט לפחות פעם אחת.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בסוף הסיפור ידוע ששירן התקבלה למגמה.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מה היה בשליטתה של שירן ומה לא?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כמה ישנה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עוד ניגש לאודישן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להתאמן מול קהל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השופטים יחליטו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להכין משפט הצלה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🎛️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בשליטתי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🌪️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לא בשליטתי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'נכשלתי' לבין 'אני כישלון'?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מתי נכון להתמיד ומתי נכון לבחור דרך אחרת?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מי או מה עזר לכם לקום אחרי משהו קשה?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מעש״ה – ארבעה צעדים לעזור למי שלידנו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114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🤲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מחויבות – "אני כאן איתך"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5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עידוד לפעולה – משימה קטנה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97580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שאלות שמפעילות חשיבה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799" y="2286000"/>
            <a:ext cx="267462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</a:p>
          <a:p>
            <a:pPr rtl="1" algn="ctr">
              <a:spcAft>
                <a:spcPts val="2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הבניית רצף – מה קרה ומה עכשיו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חבר/ה נכשל/ה ומרגיש/ה תקוע/ה. איך מלווים לפי מעש״ה? מחויבות ("אני איתך"), צעד קטן אחד, שאלה ("מה למדת מזה?"), ומה הצעד הבא.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„חוקרת החינוך שטבעה את המושג 'תודעה מתפתחת' מצאה שתלמידים הרואים ביכולת דבר קבוע נוטים לוותר אחרי כישלון, ואילו מי שרואים בה דבר שמתפתח – מתאמצים יותר.“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מהו תפקיד הסוף הפתוח בסיפור?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להשאיר את הקורא/ת להתמקד בתהליך ולא בתוצאה   ב. להראות שהכותב/ת לא סיים/ה   ג. לבלבל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היחס בין שני חלקי הפסקה האחרונה?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הצגת רעיון ואחריו הסתייגות ביקורתית   ב. שתי דוגמאות זהות   ג. שאלה ותשובה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תורם השילוב בין סיפור לפסקה עיונית להבנת הנושא? הסבירו את תפקידו של כל חלק והביאו דוגמה מכל אחד.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אַתֶּם אוֹהֲבִים סְפּוֹרְט? מָה אַתֶּם מְשַׂחֲקִים?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עָצוּב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sad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שַׁעַר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goal (gate)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תִּסְתַּכֵּל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look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חֵלֶק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part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🧱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אתם אוהבים לבנות?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למגדל?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💥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נפל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🎈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🌈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נצבע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קבלת החלטות, טעויות וחוסן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טעות אחת שלימדה אותי משהו: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שאלה שאשאל את עצמי אחרי כישלון: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דבר אחד שבשליטתי השבוע: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קבלת החלטות, טעויות וחוסן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קבלת החלטות, טעויות וחוסן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