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 העלה עידו לקבוצה? ← צילום מסך של עמרי נופל | למה נטע כמעט הגיבה בצחוק? ← כי פחדה שיחשבו שהיא משעממת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השעות בכותרות הפסקאות יוצרות בסיפור... ← תחושת מתח ורצף זמן. המשפט בטקסט מתחיל ב: "חבר׳ה, זה כבר לא מצחיק…".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עידו העלה את צילום המסך בשעה 21:41. | ❌ לא נכון – נטע הגיבה לצילום בפרצוף צוחק. | ✅ נכון – אחרי ההודעה של נטע, עוד ילדים הצטרפו אליה. | ❌ לא נכון – למחרת עמרי הודה לנטע במילים.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עידו ← 🔥 יוזם/ת | שלושים הפרצופים הצוחקים ← 👥 נגררים | נטע ← 🛑 עוצר/ת | "מסכים. עידו, תמחק" ← 🛑 עוצר/ת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מהו תפקיד השעות המופיעות בראשי הפסקאות? ← יצירת קצב מואט ומתח שמדגיש כל רגע של בחירה | כיצד הפסקה המדעית מאירה את הסיפור? ← מסבירה מדוע רבים צחקו ולא התערבו, ומדוע ההתערבות של נטע השפיעה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mila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מילה כתובה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בריונות רשת וחרם ב'קבוצת הכיתה'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סיפור קצר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הכותרת של הסיפור היא שעה: 21:47. מה לדעתכם יכול לקרות בקבוצת כיתה בשעה כזאת בערב?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את רצף האירועים בסיפור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לזהות תפקידים בקבוצה: יוזם/ת, נגרר/ת, שותק/ת, עוצר/ת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לנסח 'משפט עוצר' ולתכנן תגובה אחראית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צילום מסך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תמונה של מה שמופיע על מסך הטלפון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'מקליד...'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סימן שמראה שמישהו כותב הודעה ברגע זה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חבר׳ה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פנייה לקבוצת חברים, בשפה יומיומית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תוך דקה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בתוך זמן קצר מאוד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האצבע שלה כמעט לחצה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היא כמעט הגיבה בלי לחשוב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21:47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סיפור קצר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בשעה 21:37 עוד הכול היה רגיל בקבוצת הכיתה. מישהו שאל מה יש מחר במבחן, מישהי שלחה תמונה של חתול. ב־21:41 עידו העלה צילום מסך: עמרי, בשיעור ספורט, נופל על המזרן. "הלוויתן חוזר לים </a:t>
            </a: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🐋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", כתב. תוך דקה – שלושים פרצופים צוחקים.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mila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בחלק הזה נאתר פרטים מדויקים בסיפור – שעות, מעשים ודמויות.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העלה עידו לקבוצה?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שאלה על המבחן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צילום מסך של עמרי נופל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תמונה של חתול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למה נטע כמעט הגיבה בצחוק?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באמת חשבה שזה מצחיק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פחדה שיחשבו שהיא משעממת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עמרי ביקש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נבין את המניעים של הדמויות, את מבנה הסיפור ואת השפה שלו.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השעות בכותרות הפסקאות יוצרות בסיפור...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תחושת מתח ורצף זמן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בדיחה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רשימת קניות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שמסמן את נקודת המפנה בסיפור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בחלק האחרון תביעו עמדה, תיצרו ותחברו את הסיפור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השיר של ליה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בקבוצת השכבה מישהו העלה הקלטה של ליה שרה בטקס וכתב עליה כינוי מעליב. אלון רואה עשרים תגובות צוחקות ואף אחד לא עוצר. הוא מפחד שיצחקו גם עליו.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אלון יכול לעשות? כתבו שתי אפשרויות – אחת בתוך הקבוצה ואחת מחוצה לה.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את ההודעה שעמרי אולי התחיל להקליד ב־21:44 ולא שלח. מה הוא הרגיש? אחר כך כתבו 'משפט עוצר' משלכם.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עידו העלה את צילום המסך בשעה 21:41.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נטע הגיבה לצילום בפרצוף צוחק.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אחרי ההודעה של נטע, עוד ילדים הצטרפו אליה.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למחרת עמרי הודה לנטע במילים.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 מילא איזה תפקיד?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1714" y="2240280"/>
            <a:ext cx="2654046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עידו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3076" y="2240280"/>
            <a:ext cx="2654046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שלושים הפרצופים הצוחקים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04438" y="2240280"/>
            <a:ext cx="2654046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נטע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2240280"/>
            <a:ext cx="2654046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"מסכים. עידו, תמחק"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44840" y="3044952"/>
            <a:ext cx="3550920" cy="3172967"/>
          </a:xfrm>
          <a:prstGeom prst="roundRect">
            <a:avLst>
              <a:gd name="adj" fmla="val 5763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🔥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יוזם/ת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65320" y="3044952"/>
            <a:ext cx="3550920" cy="3172967"/>
          </a:xfrm>
          <a:prstGeom prst="roundRect">
            <a:avLst>
              <a:gd name="adj" fmla="val 5763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נגררים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044952"/>
            <a:ext cx="3550920" cy="3172967"/>
          </a:xfrm>
          <a:prstGeom prst="roundRect">
            <a:avLst>
              <a:gd name="adj" fmla="val 5763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עוצר/ת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למה קשה כל כך להיות הראשון/ה שעוצר/ת?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צחוק 'איתי' לצחוק 'עליי'?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מבוגר/ת יכול/ה לעשות כדי שיהיה קל יותר לספר?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חבר/ה נפגע/ה ב"קבוצת הכיתה". איך עוזרים לפי מעש״ה? נסחו יחד משפט לכל שלב: "אני כאן איתך", משימה קטנה (למשל לשמור צילום מסך ולפנות למבוגר/ת), שאלה, ומה עושים עכשיו.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„מחקרים על התנהגות קבוצתית מתארים את 'אפקט הצופה מן הצד': ככל שיותר אנשים עדים לפגיעה, כך פוחת הסיכוי שמישהו יתערב, משום שכל אחד מניח שמישהו אחר יעשה זאת.“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מהו תפקיד השעות המופיעות בראשי הפסקאות?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קישוט בלבד   ב. יצירת קצב מואט ומתח שמדגיש כל רגע של בחירה   ג. ציון זמן המבחן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כיצד הפסקה המדעית מאירה את הסיפור?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מסבירה מדוע רבים צחקו ולא התערבו, ומדוע ההתערבות של נטע השפיעה   ב. סותרת את הסיפור   ג. מספרת סיפור נוסף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הטקסט משלב סיפור קצר ופסקה מדעית. הסבירו כיצד שילוב זה משרת את מטרת הטקסט, והביאו שתי דוגמאות לקשר בין החלקים.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יֵשׁ לָכֶם קְבוּצָה שֶׁל הַכִּיתָּה בַּטֵּלֵפוֹן? מָה כּוֹתְבִים שָׁם?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רָעָה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bad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יְלָדִים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children, kids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כּוֹתֶבֶת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writes (she)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זֶה לֹא יָפֶה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that's not nice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📱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קיבלת פעם הודעה לא יפה?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😢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איך יואב מרגיש?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😢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עצוב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😄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שמח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😴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ישן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מילה כתובה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עוצר שאני מוכן/ה לכתוב: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אם אראה פגיעה, אפנה אל: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דבר אחד שאשנה בקבוצה שלי: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מילה כתובה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מילה כתובה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